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7" autoAdjust="0"/>
    <p:restoredTop sz="65330" autoAdjust="0"/>
  </p:normalViewPr>
  <p:slideViewPr>
    <p:cSldViewPr snapToGrid="0">
      <p:cViewPr varScale="1">
        <p:scale>
          <a:sx n="56" d="100"/>
          <a:sy n="56" d="100"/>
        </p:scale>
        <p:origin x="2304" y="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2016-01-12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a:t>
            </a:r>
            <a:r>
              <a:rPr lang="en-US" baseline="0" smtClean="0"/>
              <a:t>section</a:t>
            </a:r>
            <a:r>
              <a:rPr lang="en-US" baseline="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Instructor Note: They should install the ChefDK locally here.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7584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99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06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886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18747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git-scm.com/downloads"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8871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65822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0768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09103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6543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61139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16326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1965960" y="3506117"/>
            <a:ext cx="13578840"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r>
              <a:rPr lang="en-US" dirty="0" smtClean="0"/>
              <a:t>Be sure to download ChefDK </a:t>
            </a:r>
            <a:r>
              <a:rPr lang="en-US" dirty="0"/>
              <a:t>version </a:t>
            </a:r>
            <a:r>
              <a:rPr lang="en-US" dirty="0" smtClean="0"/>
              <a:t>0.8.1</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02105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9130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9210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1203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9473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70496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7bb5d761-a2ea-4873-95f7-7a6658fb3ef0"/>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15353</TotalTime>
  <Words>1318</Words>
  <Application>Microsoft Office PowerPoint</Application>
  <PresentationFormat>Custom</PresentationFormat>
  <Paragraphs>123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Gill Sans MT</vt:lpstr>
      <vt:lpstr>Inconsolata</vt:lpstr>
      <vt:lpstr>Wingdings</vt: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1981</cp:revision>
  <cp:lastPrinted>2015-02-07T23:49:10Z</cp:lastPrinted>
  <dcterms:created xsi:type="dcterms:W3CDTF">2012-09-13T17:36:07Z</dcterms:created>
  <dcterms:modified xsi:type="dcterms:W3CDTF">2016-01-12T20:18:43Z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